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57" r:id="rId4"/>
    <p:sldId id="258" r:id="rId5"/>
    <p:sldId id="263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90" d="100"/>
          <a:sy n="90" d="100"/>
        </p:scale>
        <p:origin x="2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61945-DAEA-734C-AE41-2B10BF4EFA9F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EED4A-370D-4A40-9A24-D626D634DD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6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EED4A-370D-4A40-9A24-D626D634DD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8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5AA7-CD33-CF24-A3AA-B0BD08D9A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B83432-E4F4-47AE-1E31-4262758713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44672-B441-E7EA-2A60-8CEAFDAE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2E154-3B91-1345-B853-59B39D2B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CB038-6769-4A18-DFD0-B94E3046F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563-ADAC-CCED-CD1F-31831FA77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E7A15-7C8C-D8C7-5836-287E2A19B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B4D57-D32A-5584-524F-6CEC5DFE1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88C80-1747-336A-0612-B1D3029A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3025F-8057-CA38-EF9A-4440CA963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93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630385-1AEA-38DD-F7C1-B9FB3CAFF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377BA2-F818-9494-097C-5C4AE86A0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44CFD-46FA-CAE5-87DA-CE858D3F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D6298-04C9-9A58-37A3-A1EE8E89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FC0E-CDD7-D87A-2405-9292C8498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48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C18C-66E8-F9F7-76FB-A18785B5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8753-F207-8C4B-7A52-6B01A5709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99761-2D4A-69AF-601D-723B7143F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03043-1767-2F09-3406-CDD72A20E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9663C-A021-B8F3-B9FE-F10EBA0AF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5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F755-543D-5DE2-F37F-03C85051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2B2B2-AA3B-264E-2AB8-07A0014B8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A2A19-92AF-19E1-4C10-581DBCAF9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49457-125F-8FBC-4604-E83C5EE48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D1496-8530-16F5-6EC2-D88451EF9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66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BC79-6D9C-0C3C-BB76-59EC9CBF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FF5C-6799-5EA1-0A30-3077E6C31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4E40-9895-C3E1-FD2C-317A5ACAD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420B97-8929-5359-FDCF-E82A8505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0EA9E-FE8E-2B63-8E25-A7FCE730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8E099-CBFA-5A62-5D94-0ABDCC048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5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84616-C5D3-DD48-FA02-380251904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D4729-9069-B9D1-935E-7C7B52846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8F45C-EA05-3F48-6E04-ED28EB48F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9E5982-1BEA-27A1-1567-1D9D6E8B6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7718B-8FA1-45BC-3159-62FF2B733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89AA19-4A4C-52C1-995C-72890B78E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650D10-2765-407E-6D37-A3401746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89DECF-F131-2D2C-C6C6-FE29DBB5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58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9E2DC-8F1C-5DF7-48A1-444BCB02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CBDB1-7917-2A78-9AD0-E4B7AF0DB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0C23CD-DEA8-9046-2318-5FABE2AF6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23A91-6844-02FC-98B9-23297940F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5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2305F-91DE-9853-3A12-5D9B2432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89D29-B108-77ED-6D49-32C3FD09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874F8-7E43-0EB1-8F19-7C91AB394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65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8D1A-2F2A-78C6-4895-6E1C0BF8E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8EEA-C56F-2429-8B48-323E76B23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5C9342-9497-AEEA-F00A-58617EE7D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53358F-9DFB-8C0B-AEC0-AFF9A855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35516-9FF7-7C97-73A0-ABCFEA078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E2B20D-D99A-ACEC-B12E-8B5287C6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09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0A2F-631E-E578-DB2F-4CE7561F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643AC6-AC40-9ABA-FD23-C849FBFEC3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DD831-B9E6-0A31-3EF3-0A0F88A6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03299-7CDA-1C2D-38E5-B9E99A30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1AA39-74A2-E907-765D-E71765A25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EB9DB-D566-4364-7CBE-2B618586E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5CB076-10F4-AA97-FB93-8AA52603B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A773E-690B-E3AC-BCB2-601B553DC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64EEE-CA63-69B4-8F82-70CBEABB4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11FF2-1267-7A40-88C4-0ECFC258B0AB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BF57E-C2D5-7765-E77B-E4D64EA9D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FED44-2D1C-0D2B-8C73-BA04B1FF7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07ACA-65C8-4040-BE5E-BD3C7EF561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79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2560-9A12-9C24-AF09-E033C854CF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Osteoplane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7585F-AA87-62B0-8192-9CF73175BB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GRN DS NK ALK</a:t>
            </a:r>
          </a:p>
        </p:txBody>
      </p:sp>
    </p:spTree>
    <p:extLst>
      <p:ext uri="{BB962C8B-B14F-4D97-AF65-F5344CB8AC3E}">
        <p14:creationId xmlns:p14="http://schemas.microsoft.com/office/powerpoint/2010/main" val="357966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A451E-7F92-E7C2-1CE7-699DAA7A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Preop Model With Segment Points Selected for Each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A9DA6-EB93-B859-C7E5-92515C495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69" y="2733074"/>
            <a:ext cx="4110049" cy="3056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07FC7-3F14-F5C1-BC04-270A05486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818" y="2733074"/>
            <a:ext cx="3956760" cy="3178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7AC866-FCEC-EDB7-BB34-18FABB2B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9347" y="2854939"/>
            <a:ext cx="4051300" cy="305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3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25DC-F09F-31D1-2BC5-22F017FD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Postop Model With Points Selected for Each Segment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56F63-FA0E-7C3C-C005-02E9AEF42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1480">
            <a:off x="452741" y="2795486"/>
            <a:ext cx="3757502" cy="302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5EE49-7CBC-E06D-847F-A0FC29469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974" y="3114674"/>
            <a:ext cx="3730261" cy="2567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B55651-38CE-8B39-53F0-B58DD93A1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306" y="2686049"/>
            <a:ext cx="3936005" cy="28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81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FE76-4349-3691-E324-90925F80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Proximal planes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0F8D-E76B-3EBA-137F-09AFC215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890" y="185737"/>
            <a:ext cx="3901966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Blue: preop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Red: postop </a:t>
            </a: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Green: rotated preop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3F007-BD9D-96C4-1D3C-AFC02528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94" y="2862101"/>
            <a:ext cx="3794723" cy="3156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5DDFF4-6902-EE56-3623-6716D91FC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062" y="3114675"/>
            <a:ext cx="3567920" cy="284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FF2E0-16BD-3EA8-1CF1-0BE76375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31" y="2086231"/>
            <a:ext cx="2989762" cy="2320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D6E58B-7EC2-9485-8E77-E14853A02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127" y="4537075"/>
            <a:ext cx="3395725" cy="23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5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FE76-4349-3691-E324-90925F80C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81" y="126205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Distal planes (multiple views shown to demonstrate parallelism)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50F8D-E76B-3EBA-137F-09AFC215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5098" y="5894734"/>
            <a:ext cx="3901966" cy="4351338"/>
          </a:xfrm>
        </p:spPr>
        <p:txBody>
          <a:bodyPr>
            <a:normAutofit/>
          </a:bodyPr>
          <a:lstStyle/>
          <a:p>
            <a:r>
              <a:rPr lang="en-US" sz="1400" dirty="0"/>
              <a:t>Blue: preop</a:t>
            </a:r>
          </a:p>
          <a:p>
            <a:r>
              <a:rPr lang="en-US" sz="1400" dirty="0"/>
              <a:t>Red: postop </a:t>
            </a:r>
          </a:p>
          <a:p>
            <a:r>
              <a:rPr lang="en-US" sz="1400" dirty="0"/>
              <a:t>Green: rotated preop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EC1782-F5F2-77C2-55B8-09D3ADCA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408" y="2010420"/>
            <a:ext cx="3122493" cy="2322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2D4F4-491B-3783-8AC7-7DA74F67B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139" y="4093506"/>
            <a:ext cx="2500250" cy="2413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7C568D-8038-64E6-6332-69C2F8140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082" y="2007270"/>
            <a:ext cx="2830053" cy="2086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45BC9-67DB-D3D0-84AA-7AE0E9203A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300" y="4268429"/>
            <a:ext cx="2878164" cy="2086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53AA5-7E89-E6CC-8D74-CFCE57A1F7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8135" y="2010420"/>
            <a:ext cx="2959221" cy="2322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A0626-C4FE-F35D-62E3-32AB822F23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7685" y="3913231"/>
            <a:ext cx="3175274" cy="235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3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FA50-F5BE-DD64-4B9E-D95116ECB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Triangle demonstrating plane from points on sparse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70E82-F843-E206-6E76-7048B918F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5563"/>
            <a:ext cx="4129981" cy="2908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C8BC55-A2E0-52D4-CBF2-BDC5F5BD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515" y="1325563"/>
            <a:ext cx="3740506" cy="261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801242-ABAE-BDEE-4EF5-460390B20F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021" y="1304822"/>
            <a:ext cx="3886199" cy="261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CB510-D69E-6333-7236-BE6B82D96B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87" y="4428538"/>
            <a:ext cx="3208336" cy="2207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AC392D-6241-B12C-3D1C-D7DCE3A59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0330" y="4153560"/>
            <a:ext cx="4129981" cy="2536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338117-E441-93A2-2A85-BEAA47D75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3769" y="3543886"/>
            <a:ext cx="2726784" cy="2778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D8728B-8914-FE90-138E-9EE23EAD674F}"/>
              </a:ext>
            </a:extLst>
          </p:cNvPr>
          <p:cNvSpPr txBox="1"/>
          <p:nvPr/>
        </p:nvSpPr>
        <p:spPr>
          <a:xfrm>
            <a:off x="9333808" y="6245722"/>
            <a:ext cx="2423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bug causing both </a:t>
            </a:r>
          </a:p>
          <a:p>
            <a:r>
              <a:rPr lang="en-US" dirty="0"/>
              <a:t>these planes to be blue</a:t>
            </a:r>
          </a:p>
        </p:txBody>
      </p:sp>
    </p:spTree>
    <p:extLst>
      <p:ext uri="{BB962C8B-B14F-4D97-AF65-F5344CB8AC3E}">
        <p14:creationId xmlns:p14="http://schemas.microsoft.com/office/powerpoint/2010/main" val="1348820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211C-9F4C-7A39-5D48-0B2E51A8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CSV output containing all relevant data from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6E414-02B8-3CCA-B6FA-94854D80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1937798"/>
            <a:ext cx="7772400" cy="6392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2C4363-921F-0404-1BC3-846E111A5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2577052"/>
            <a:ext cx="7772400" cy="754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4E0F7-F3B0-56A1-4B71-5D179FB67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2637" y="2634378"/>
            <a:ext cx="2951163" cy="514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BF187-1519-4AD4-A71F-2C65046CB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8" y="3172694"/>
            <a:ext cx="9649948" cy="53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5B40C8-8509-8431-3A40-7C9028A74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87" y="3701702"/>
            <a:ext cx="11017177" cy="514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5B1172-AB76-596D-796E-AF9A87625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936" y="4093522"/>
            <a:ext cx="9423272" cy="675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61E5C0-A9DA-B4FF-C900-F695F344E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87" y="4844129"/>
            <a:ext cx="10119304" cy="6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B266-FFC2-2C57-DB1D-BE1C476CB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BA02C-5A61-DEA6-8547-C83E236B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19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80</Words>
  <Application>Microsoft Macintosh PowerPoint</Application>
  <PresentationFormat>Widescreen</PresentationFormat>
  <Paragraphs>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Osteoplane</vt:lpstr>
      <vt:lpstr>Preop Model With Segment Points Selected for Each Segment</vt:lpstr>
      <vt:lpstr>Postop Model With Points Selected for Each Segment</vt:lpstr>
      <vt:lpstr>Proximal planes </vt:lpstr>
      <vt:lpstr>Distal planes (multiple views shown to demonstrate parallelism)</vt:lpstr>
      <vt:lpstr>Triangle demonstrating plane from points on sparse model</vt:lpstr>
      <vt:lpstr>CSV output containing all relevant data from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Osteoplane</dc:title>
  <dc:creator>George Nahass</dc:creator>
  <cp:lastModifiedBy>George Nahass</cp:lastModifiedBy>
  <cp:revision>1</cp:revision>
  <dcterms:created xsi:type="dcterms:W3CDTF">2023-05-25T17:01:53Z</dcterms:created>
  <dcterms:modified xsi:type="dcterms:W3CDTF">2023-05-25T17:30:55Z</dcterms:modified>
</cp:coreProperties>
</file>